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257" r:id="rId3"/>
    <p:sldId id="406" r:id="rId4"/>
    <p:sldId id="390" r:id="rId5"/>
    <p:sldId id="394" r:id="rId6"/>
    <p:sldId id="401" r:id="rId7"/>
    <p:sldId id="302" r:id="rId8"/>
    <p:sldId id="303" r:id="rId9"/>
    <p:sldId id="304" r:id="rId10"/>
    <p:sldId id="305" r:id="rId11"/>
    <p:sldId id="265" r:id="rId12"/>
    <p:sldId id="301" r:id="rId13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  <a:srgbClr val="FF85C7"/>
    <a:srgbClr val="823170"/>
    <a:srgbClr val="FFD5FF"/>
    <a:srgbClr val="FF75FF"/>
    <a:srgbClr val="853B75"/>
    <a:srgbClr val="F000A0"/>
    <a:srgbClr val="D6B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451" autoAdjust="0"/>
    <p:restoredTop sz="94660"/>
  </p:normalViewPr>
  <p:slideViewPr>
    <p:cSldViewPr snapToGrid="0">
      <p:cViewPr>
        <p:scale>
          <a:sx n="100" d="100"/>
          <a:sy n="100" d="100"/>
        </p:scale>
        <p:origin x="450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e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microsoft.com/office/2007/relationships/hdphoto" Target="../media/hdphoto1.wdp"/><Relationship Id="rId7" Type="http://schemas.openxmlformats.org/officeDocument/2006/relationships/image" Target="../media/image10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10" Type="http://schemas.openxmlformats.org/officeDocument/2006/relationships/image" Target="../media/image10.JPG"/><Relationship Id="rId4" Type="http://schemas.openxmlformats.org/officeDocument/2006/relationships/image" Target="../media/image11.jpeg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Home/Index Template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A77D8-26A9-45F2-86BA-3F9BDAF60EBC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133427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1133067"/>
            <a:ext cx="12185382" cy="183132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FB7FD5-F2D1-48CF-9CE5-E35B98AF267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38E5F-090B-4DBF-AEFB-D6EE65D6E7C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8FAAD0E-7C7A-4BE2-9402-D107658C3C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BF8A5C-650C-4B04-A4B4-541CB2D4CAB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45A33-1011-491B-A25B-5CAB0AEE23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C1B61BE7-4E14-43C4-97F4-774128AB4839}"/>
              </a:ext>
            </a:extLst>
          </p:cNvPr>
          <p:cNvSpPr/>
          <p:nvPr/>
        </p:nvSpPr>
        <p:spPr>
          <a:xfrm>
            <a:off x="-5468" y="9663783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453785-32E2-4153-9B83-E08BCDF730EB}"/>
              </a:ext>
            </a:extLst>
          </p:cNvPr>
          <p:cNvSpPr txBox="1"/>
          <p:nvPr/>
        </p:nvSpPr>
        <p:spPr>
          <a:xfrm>
            <a:off x="1046563" y="9944572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0DDAA40-3331-41C7-92B1-7286A987C0CC}"/>
              </a:ext>
            </a:extLst>
          </p:cNvPr>
          <p:cNvSpPr/>
          <p:nvPr/>
        </p:nvSpPr>
        <p:spPr>
          <a:xfrm>
            <a:off x="-12085" y="11195997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rgbClr val="82317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1C7F8C0-940F-463F-B181-26279A9D3CE3}"/>
              </a:ext>
            </a:extLst>
          </p:cNvPr>
          <p:cNvSpPr txBox="1"/>
          <p:nvPr/>
        </p:nvSpPr>
        <p:spPr>
          <a:xfrm>
            <a:off x="990328" y="11541043"/>
            <a:ext cx="302637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Impressum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Datenschutzerklärung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Einwilligungen widerrufen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Historie der Privatsphäre-Einstellungen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Privatsphäre-Einstellungen ändern</a:t>
            </a:r>
            <a:br>
              <a:rPr lang="de-DE" sz="1200" b="0" i="0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endParaRPr lang="de-DE" sz="1200" b="0" i="0" dirty="0">
              <a:solidFill>
                <a:srgbClr val="00B0F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BC0EFFB-7406-4DDB-B6A2-B705C46B9A94}"/>
              </a:ext>
            </a:extLst>
          </p:cNvPr>
          <p:cNvSpPr txBox="1"/>
          <p:nvPr/>
        </p:nvSpPr>
        <p:spPr>
          <a:xfrm>
            <a:off x="4162803" y="11541043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F340B18-F442-4632-B2FB-EEB0C22A365F}"/>
              </a:ext>
            </a:extLst>
          </p:cNvPr>
          <p:cNvSpPr txBox="1"/>
          <p:nvPr/>
        </p:nvSpPr>
        <p:spPr>
          <a:xfrm>
            <a:off x="6724539" y="11541044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23C7DC5-1C95-4F59-8FF3-0A7074F5F6CE}"/>
              </a:ext>
            </a:extLst>
          </p:cNvPr>
          <p:cNvSpPr txBox="1"/>
          <p:nvPr/>
        </p:nvSpPr>
        <p:spPr>
          <a:xfrm>
            <a:off x="9286275" y="11541044"/>
            <a:ext cx="203482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32E8DA5-65FB-4F1E-A285-63A09ADD119F}"/>
              </a:ext>
            </a:extLst>
          </p:cNvPr>
          <p:cNvSpPr txBox="1"/>
          <p:nvPr/>
        </p:nvSpPr>
        <p:spPr>
          <a:xfrm>
            <a:off x="917404" y="13111350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CE1CEEF-BEA7-431F-B242-BFDF8A31D760}"/>
              </a:ext>
            </a:extLst>
          </p:cNvPr>
          <p:cNvSpPr txBox="1"/>
          <p:nvPr/>
        </p:nvSpPr>
        <p:spPr>
          <a:xfrm>
            <a:off x="8098805" y="13111350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9CB0747-06B1-4B4E-B87E-79C4D5648CE4}"/>
              </a:ext>
            </a:extLst>
          </p:cNvPr>
          <p:cNvSpPr txBox="1"/>
          <p:nvPr/>
        </p:nvSpPr>
        <p:spPr>
          <a:xfrm>
            <a:off x="4398226" y="8217221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15C24B2-4613-422D-B68C-875F38DFD147}"/>
              </a:ext>
            </a:extLst>
          </p:cNvPr>
          <p:cNvSpPr/>
          <p:nvPr/>
        </p:nvSpPr>
        <p:spPr>
          <a:xfrm>
            <a:off x="12066991" y="4169120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59499E-BBF2-4EBB-BE71-08FDD7645EC2}"/>
              </a:ext>
            </a:extLst>
          </p:cNvPr>
          <p:cNvSpPr txBox="1"/>
          <p:nvPr/>
        </p:nvSpPr>
        <p:spPr>
          <a:xfrm>
            <a:off x="1792684" y="4002087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C65B1F9-BC6B-4397-8315-963F1B621E72}"/>
              </a:ext>
            </a:extLst>
          </p:cNvPr>
          <p:cNvSpPr txBox="1"/>
          <p:nvPr/>
        </p:nvSpPr>
        <p:spPr>
          <a:xfrm>
            <a:off x="6184625" y="4002087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</p:spTree>
    <p:extLst>
      <p:ext uri="{BB962C8B-B14F-4D97-AF65-F5344CB8AC3E}">
        <p14:creationId xmlns:p14="http://schemas.microsoft.com/office/powerpoint/2010/main" val="1255877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BDE27BB-F60B-40AC-8D96-E3261E00C9DA}"/>
              </a:ext>
            </a:extLst>
          </p:cNvPr>
          <p:cNvSpPr/>
          <p:nvPr/>
        </p:nvSpPr>
        <p:spPr>
          <a:xfrm>
            <a:off x="-5468" y="2938517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056F40-918D-409D-95A5-9D26751261BA}"/>
              </a:ext>
            </a:extLst>
          </p:cNvPr>
          <p:cNvSpPr txBox="1"/>
          <p:nvPr/>
        </p:nvSpPr>
        <p:spPr>
          <a:xfrm>
            <a:off x="1046563" y="3219306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077BBF-4FBD-4758-B32B-D4AF0BC354BD}"/>
              </a:ext>
            </a:extLst>
          </p:cNvPr>
          <p:cNvSpPr/>
          <p:nvPr/>
        </p:nvSpPr>
        <p:spPr>
          <a:xfrm>
            <a:off x="-12085" y="4470731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rgbClr val="82317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B4EAB56-A280-4311-8820-B2193E52ADC5}"/>
              </a:ext>
            </a:extLst>
          </p:cNvPr>
          <p:cNvSpPr txBox="1"/>
          <p:nvPr/>
        </p:nvSpPr>
        <p:spPr>
          <a:xfrm>
            <a:off x="990328" y="4815777"/>
            <a:ext cx="302637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Impressum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Datenschutzerklärung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Einwilligungen widerrufen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Historie der Privatsphäre-Einstellungen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Privatsphäre-Einstellungen ändern</a:t>
            </a:r>
            <a:br>
              <a:rPr lang="de-DE" sz="1200" b="0" i="0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endParaRPr lang="de-DE" sz="1200" b="0" i="0" dirty="0">
              <a:solidFill>
                <a:srgbClr val="00B0F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086F66-1C15-4651-BC2E-DF2E8C43BA09}"/>
              </a:ext>
            </a:extLst>
          </p:cNvPr>
          <p:cNvSpPr txBox="1"/>
          <p:nvPr/>
        </p:nvSpPr>
        <p:spPr>
          <a:xfrm>
            <a:off x="4162803" y="4815777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8F6250-49F6-41EA-B69F-31058A737F77}"/>
              </a:ext>
            </a:extLst>
          </p:cNvPr>
          <p:cNvSpPr txBox="1"/>
          <p:nvPr/>
        </p:nvSpPr>
        <p:spPr>
          <a:xfrm>
            <a:off x="6724539" y="4815778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A918F8B-F949-4679-AAAB-45F3308B0485}"/>
              </a:ext>
            </a:extLst>
          </p:cNvPr>
          <p:cNvSpPr txBox="1"/>
          <p:nvPr/>
        </p:nvSpPr>
        <p:spPr>
          <a:xfrm>
            <a:off x="9286275" y="4815778"/>
            <a:ext cx="203482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04BE4E-4B0D-457B-97BF-9E50C1149578}"/>
              </a:ext>
            </a:extLst>
          </p:cNvPr>
          <p:cNvSpPr txBox="1"/>
          <p:nvPr/>
        </p:nvSpPr>
        <p:spPr>
          <a:xfrm>
            <a:off x="917404" y="6386084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2B2282-F5FC-498C-AB2A-84B6160BFEB9}"/>
              </a:ext>
            </a:extLst>
          </p:cNvPr>
          <p:cNvSpPr txBox="1"/>
          <p:nvPr/>
        </p:nvSpPr>
        <p:spPr>
          <a:xfrm>
            <a:off x="8098805" y="6386084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23F6E2-FF18-41DF-B0C0-39082D7725F4}"/>
              </a:ext>
            </a:extLst>
          </p:cNvPr>
          <p:cNvSpPr txBox="1"/>
          <p:nvPr/>
        </p:nvSpPr>
        <p:spPr>
          <a:xfrm>
            <a:off x="4398226" y="1491955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3D64B8-C2CF-458D-B70F-4165CDE68C1E}"/>
              </a:ext>
            </a:extLst>
          </p:cNvPr>
          <p:cNvSpPr txBox="1"/>
          <p:nvPr/>
        </p:nvSpPr>
        <p:spPr>
          <a:xfrm>
            <a:off x="7877191" y="-3986841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6B02F86-DE16-4D4C-8143-F62226EB47B2}"/>
              </a:ext>
            </a:extLst>
          </p:cNvPr>
          <p:cNvSpPr txBox="1"/>
          <p:nvPr/>
        </p:nvSpPr>
        <p:spPr>
          <a:xfrm>
            <a:off x="7977673" y="-4657361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0FAA358E-0079-4C12-9C55-7F743A6B8943}"/>
              </a:ext>
            </a:extLst>
          </p:cNvPr>
          <p:cNvSpPr/>
          <p:nvPr/>
        </p:nvSpPr>
        <p:spPr>
          <a:xfrm>
            <a:off x="3511145" y="-1106844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2C40FB0-17FC-40A5-9D50-9D03173784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8389275"/>
            <a:ext cx="12185382" cy="1831329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EC2BC3D-10ED-41C0-8A4D-7788350E4902}"/>
              </a:ext>
            </a:extLst>
          </p:cNvPr>
          <p:cNvSpPr txBox="1"/>
          <p:nvPr/>
        </p:nvSpPr>
        <p:spPr>
          <a:xfrm>
            <a:off x="1792684" y="-3275013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4C83DBD-6B1B-4793-925A-37C3633EA1AD}"/>
              </a:ext>
            </a:extLst>
          </p:cNvPr>
          <p:cNvSpPr txBox="1"/>
          <p:nvPr/>
        </p:nvSpPr>
        <p:spPr>
          <a:xfrm>
            <a:off x="6184625" y="-3275013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9179CF-0651-48BD-8FFF-ACBB083B73F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1E303DF-21D6-4ECE-9FE7-CA8B1CC0E5A7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3D01FD0-D166-4B8F-BC9F-77B7D50F95B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8EFCD33-48ED-4BAD-9156-5BFD80B43FB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6BFAA44-2EB6-42ED-8BA4-E7B8D434F30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0EAC2FB9-0991-42F2-B966-08982F9A3A87}"/>
              </a:ext>
            </a:extLst>
          </p:cNvPr>
          <p:cNvSpPr/>
          <p:nvPr/>
        </p:nvSpPr>
        <p:spPr>
          <a:xfrm>
            <a:off x="12070123" y="5324244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68093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E171C8D-4E2F-471F-B3CE-76341527B18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1E24E-0CED-467C-B021-6CF7252FE6E0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5271B3E-ED4E-4B98-B79A-E5F9BD98992D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rgbClr val="FF85C7"/>
            </a:solidFill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2BC1A6-9682-47FC-B9D2-5D1D7118D63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A7B5F31-0E90-43CE-BD99-5B1FA42DEA5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668E43-74DB-4A2B-844F-32E270AE1A0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495D52-A3E3-42E3-B16D-387E98DCEC8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0A64FB2-D57E-4A8F-B90F-7BB617CDD2EC}"/>
              </a:ext>
            </a:extLst>
          </p:cNvPr>
          <p:cNvSpPr/>
          <p:nvPr/>
        </p:nvSpPr>
        <p:spPr>
          <a:xfrm>
            <a:off x="12066532" y="147421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D964154-68EB-40C7-9981-A05BC0962E43}"/>
              </a:ext>
            </a:extLst>
          </p:cNvPr>
          <p:cNvGrpSpPr/>
          <p:nvPr/>
        </p:nvGrpSpPr>
        <p:grpSpPr>
          <a:xfrm>
            <a:off x="1124594" y="1723492"/>
            <a:ext cx="4023496" cy="320049"/>
            <a:chOff x="1158542" y="2242772"/>
            <a:chExt cx="4023496" cy="320049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6161E7F4-C61E-4F29-9CD6-4123898CB241}"/>
                </a:ext>
              </a:extLst>
            </p:cNvPr>
            <p:cNvSpPr/>
            <p:nvPr/>
          </p:nvSpPr>
          <p:spPr>
            <a:xfrm>
              <a:off x="1158542" y="2242772"/>
              <a:ext cx="4023496" cy="320049"/>
            </a:xfrm>
            <a:prstGeom prst="roundRect">
              <a:avLst/>
            </a:prstGeom>
            <a:solidFill>
              <a:srgbClr val="D6BE8E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Choose a city</a:t>
              </a:r>
              <a:endParaRPr lang="en-DE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F4483D6B-1F79-4422-A77C-44A73ECEEAA6}"/>
                </a:ext>
              </a:extLst>
            </p:cNvPr>
            <p:cNvSpPr/>
            <p:nvPr/>
          </p:nvSpPr>
          <p:spPr>
            <a:xfrm flipV="1">
              <a:off x="4901088" y="2352789"/>
              <a:ext cx="123825" cy="10001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5C7DB29C-C416-4AD9-AE6F-ABEA79F8FA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7908" y="1290055"/>
            <a:ext cx="5419128" cy="43338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E9BA2AD-FE14-49F6-8406-7500FAB3B6D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DA3DF0F-B809-4986-8E50-8EF8854BAEC0}"/>
              </a:ext>
            </a:extLst>
          </p:cNvPr>
          <p:cNvGrpSpPr/>
          <p:nvPr/>
        </p:nvGrpSpPr>
        <p:grpSpPr>
          <a:xfrm>
            <a:off x="1124595" y="2185825"/>
            <a:ext cx="4023495" cy="320049"/>
            <a:chOff x="1158543" y="2705105"/>
            <a:chExt cx="4023495" cy="320049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07339F43-AAEA-4054-A5E0-4D9AFF268990}"/>
                </a:ext>
              </a:extLst>
            </p:cNvPr>
            <p:cNvSpPr/>
            <p:nvPr/>
          </p:nvSpPr>
          <p:spPr>
            <a:xfrm>
              <a:off x="1158543" y="2705105"/>
              <a:ext cx="4023495" cy="320049"/>
            </a:xfrm>
            <a:prstGeom prst="roundRect">
              <a:avLst/>
            </a:prstGeom>
            <a:solidFill>
              <a:srgbClr val="D6BE8E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Services</a:t>
              </a:r>
              <a:endParaRPr lang="en-DE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0BE93258-6F6A-4330-AA86-C86AC53D7172}"/>
                </a:ext>
              </a:extLst>
            </p:cNvPr>
            <p:cNvSpPr/>
            <p:nvPr/>
          </p:nvSpPr>
          <p:spPr>
            <a:xfrm flipV="1">
              <a:off x="4901088" y="2827947"/>
              <a:ext cx="123825" cy="10001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C99E58-C7DF-4902-99A1-B5477E29F20E}"/>
              </a:ext>
            </a:extLst>
          </p:cNvPr>
          <p:cNvGrpSpPr/>
          <p:nvPr/>
        </p:nvGrpSpPr>
        <p:grpSpPr>
          <a:xfrm>
            <a:off x="1124594" y="1290055"/>
            <a:ext cx="4023496" cy="320049"/>
            <a:chOff x="1158542" y="1809335"/>
            <a:chExt cx="4023496" cy="320049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05600F48-1D22-446A-835B-C0B9A9A61E42}"/>
                </a:ext>
              </a:extLst>
            </p:cNvPr>
            <p:cNvSpPr/>
            <p:nvPr/>
          </p:nvSpPr>
          <p:spPr>
            <a:xfrm>
              <a:off x="1158542" y="1809335"/>
              <a:ext cx="4023496" cy="320049"/>
            </a:xfrm>
            <a:prstGeom prst="roundRect">
              <a:avLst/>
            </a:prstGeom>
            <a:solidFill>
              <a:srgbClr val="D6BE8E"/>
            </a:soli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Choose a country</a:t>
              </a:r>
              <a:endParaRPr lang="en-DE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7593FCD2-37F7-415A-8797-7426D6153E69}"/>
                </a:ext>
              </a:extLst>
            </p:cNvPr>
            <p:cNvSpPr/>
            <p:nvPr/>
          </p:nvSpPr>
          <p:spPr>
            <a:xfrm flipV="1">
              <a:off x="4881039" y="1919352"/>
              <a:ext cx="123825" cy="10001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</p:grp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C03B85D-CF24-474F-ABD1-34A24793BE7F}"/>
              </a:ext>
            </a:extLst>
          </p:cNvPr>
          <p:cNvSpPr/>
          <p:nvPr/>
        </p:nvSpPr>
        <p:spPr>
          <a:xfrm>
            <a:off x="4554710" y="5966241"/>
            <a:ext cx="2904748" cy="559837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Continue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5547DAA0-2A90-415F-B59A-032546DD40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D8660FC2-CE4B-4040-A810-534B3761C2A1}"/>
              </a:ext>
            </a:extLst>
          </p:cNvPr>
          <p:cNvSpPr/>
          <p:nvPr/>
        </p:nvSpPr>
        <p:spPr>
          <a:xfrm>
            <a:off x="12066532" y="1388270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64F93FF9-2237-4E4D-A90A-FF10932A468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DFB5B0D-19B5-4A02-BCAA-44E23473E6E1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C6E80F2-63A2-4F5F-9413-33661B31BA14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56128AF-2BB1-4DCF-8124-B46D1C1BA6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05B2003-6851-4EC5-A671-9CDADB3E94A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24C7CF2-8814-411F-B417-A5518BEF876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9DA22D28-7CB9-4BDE-9AAF-6E2236D63E7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05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E9BA2AD-FE14-49F6-8406-7500FAB3B6D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DA3DF0F-B809-4986-8E50-8EF8854BAEC0}"/>
              </a:ext>
            </a:extLst>
          </p:cNvPr>
          <p:cNvGrpSpPr/>
          <p:nvPr/>
        </p:nvGrpSpPr>
        <p:grpSpPr>
          <a:xfrm>
            <a:off x="1124595" y="2183899"/>
            <a:ext cx="4023495" cy="320049"/>
            <a:chOff x="1158543" y="2705105"/>
            <a:chExt cx="4023495" cy="320049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07339F43-AAEA-4054-A5E0-4D9AFF268990}"/>
                </a:ext>
              </a:extLst>
            </p:cNvPr>
            <p:cNvSpPr/>
            <p:nvPr/>
          </p:nvSpPr>
          <p:spPr>
            <a:xfrm>
              <a:off x="1158543" y="2705105"/>
              <a:ext cx="4023495" cy="320049"/>
            </a:xfrm>
            <a:prstGeom prst="roundRect">
              <a:avLst/>
            </a:prstGeom>
            <a:solidFill>
              <a:srgbClr val="D6BE8E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contrasting" dir="t">
                <a:rot lat="0" lon="0" rev="1500000"/>
              </a:lightRig>
            </a:scene3d>
            <a:sp3d prstMaterial="metal">
              <a:bevelT w="88900" h="889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Services</a:t>
              </a:r>
              <a:endParaRPr lang="en-DE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3" name="Isosceles Triangle 52">
              <a:extLst>
                <a:ext uri="{FF2B5EF4-FFF2-40B4-BE49-F238E27FC236}">
                  <a16:creationId xmlns:a16="http://schemas.microsoft.com/office/drawing/2014/main" id="{0BE93258-6F6A-4330-AA86-C86AC53D7172}"/>
                </a:ext>
              </a:extLst>
            </p:cNvPr>
            <p:cNvSpPr/>
            <p:nvPr/>
          </p:nvSpPr>
          <p:spPr>
            <a:xfrm flipV="1">
              <a:off x="4901088" y="2827947"/>
              <a:ext cx="123825" cy="10001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C99E58-C7DF-4902-99A1-B5477E29F20E}"/>
              </a:ext>
            </a:extLst>
          </p:cNvPr>
          <p:cNvGrpSpPr/>
          <p:nvPr/>
        </p:nvGrpSpPr>
        <p:grpSpPr>
          <a:xfrm>
            <a:off x="1124594" y="1281542"/>
            <a:ext cx="4023496" cy="320049"/>
            <a:chOff x="1158542" y="1810368"/>
            <a:chExt cx="4023496" cy="320049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05600F48-1D22-446A-835B-C0B9A9A61E42}"/>
                </a:ext>
              </a:extLst>
            </p:cNvPr>
            <p:cNvSpPr/>
            <p:nvPr/>
          </p:nvSpPr>
          <p:spPr>
            <a:xfrm>
              <a:off x="1158542" y="1810368"/>
              <a:ext cx="4023496" cy="320049"/>
            </a:xfrm>
            <a:prstGeom prst="roundRect">
              <a:avLst/>
            </a:prstGeom>
            <a:solidFill>
              <a:srgbClr val="D6BE8E"/>
            </a:soli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Germany</a:t>
              </a:r>
              <a:endParaRPr lang="en-DE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7593FCD2-37F7-415A-8797-7426D6153E69}"/>
                </a:ext>
              </a:extLst>
            </p:cNvPr>
            <p:cNvSpPr/>
            <p:nvPr/>
          </p:nvSpPr>
          <p:spPr>
            <a:xfrm flipV="1">
              <a:off x="4881039" y="1926972"/>
              <a:ext cx="123825" cy="10001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</p:grpSp>
      <p:pic>
        <p:nvPicPr>
          <p:cNvPr id="46" name="Picture 45">
            <a:extLst>
              <a:ext uri="{FF2B5EF4-FFF2-40B4-BE49-F238E27FC236}">
                <a16:creationId xmlns:a16="http://schemas.microsoft.com/office/drawing/2014/main" id="{4E30ABB4-E569-4D07-991A-351DF1163C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7908" y="1290054"/>
            <a:ext cx="5419128" cy="4333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C81A5F8B-CEE3-4038-8863-314C37AFEC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49" y="1328219"/>
            <a:ext cx="239865" cy="2398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A46DB2E0-64F4-4CC8-801B-A950EDA9CC3B}"/>
              </a:ext>
            </a:extLst>
          </p:cNvPr>
          <p:cNvSpPr/>
          <p:nvPr/>
        </p:nvSpPr>
        <p:spPr>
          <a:xfrm>
            <a:off x="1124594" y="1721566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city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CFFB9ECD-2A25-450C-A103-EF24A1401FD5}"/>
              </a:ext>
            </a:extLst>
          </p:cNvPr>
          <p:cNvSpPr/>
          <p:nvPr/>
        </p:nvSpPr>
        <p:spPr>
          <a:xfrm flipV="1">
            <a:off x="4867140" y="1831583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67761B93-1C5F-4E6F-818F-95B3DBE63132}"/>
              </a:ext>
            </a:extLst>
          </p:cNvPr>
          <p:cNvSpPr/>
          <p:nvPr/>
        </p:nvSpPr>
        <p:spPr>
          <a:xfrm>
            <a:off x="4554710" y="5966241"/>
            <a:ext cx="2904748" cy="559837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Continue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D54F59B4-30D4-410B-8C33-2DC9AD29CC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75BA42AB-F3E7-40FC-A715-728AEA11D756}"/>
              </a:ext>
            </a:extLst>
          </p:cNvPr>
          <p:cNvSpPr/>
          <p:nvPr/>
        </p:nvSpPr>
        <p:spPr>
          <a:xfrm>
            <a:off x="12066532" y="1388270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D9C554A-0530-4528-BFFF-B7A09F430CAD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46F8A4E-A0DB-45DA-A201-1AB38EAA939E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EA3CF0-F713-48ED-A957-0350C70C21F0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5F3042D-5229-40A7-AD7B-C4CCB27C92E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627B0E8-424E-4B7E-BB01-8E9FFA8BF7B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C4857B9-E34C-48A0-AC32-F1639162C2C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80D4BF9-2BA8-4662-8274-A20B27711E0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3727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E9BA2AD-FE14-49F6-8406-7500FAB3B6D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7339F43-AAEA-4054-A5E0-4D9AFF268990}"/>
              </a:ext>
            </a:extLst>
          </p:cNvPr>
          <p:cNvSpPr/>
          <p:nvPr/>
        </p:nvSpPr>
        <p:spPr>
          <a:xfrm>
            <a:off x="1124595" y="2212474"/>
            <a:ext cx="4023495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0BE93258-6F6A-4330-AA86-C86AC53D7172}"/>
              </a:ext>
            </a:extLst>
          </p:cNvPr>
          <p:cNvSpPr/>
          <p:nvPr/>
        </p:nvSpPr>
        <p:spPr>
          <a:xfrm flipV="1">
            <a:off x="4867140" y="2335316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C99E58-C7DF-4902-99A1-B5477E29F20E}"/>
              </a:ext>
            </a:extLst>
          </p:cNvPr>
          <p:cNvGrpSpPr/>
          <p:nvPr/>
        </p:nvGrpSpPr>
        <p:grpSpPr>
          <a:xfrm>
            <a:off x="1124594" y="1310117"/>
            <a:ext cx="4023496" cy="320049"/>
            <a:chOff x="1158542" y="1810368"/>
            <a:chExt cx="4023496" cy="320049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05600F48-1D22-446A-835B-C0B9A9A61E42}"/>
                </a:ext>
              </a:extLst>
            </p:cNvPr>
            <p:cNvSpPr/>
            <p:nvPr/>
          </p:nvSpPr>
          <p:spPr>
            <a:xfrm>
              <a:off x="1158542" y="1810368"/>
              <a:ext cx="4023496" cy="320049"/>
            </a:xfrm>
            <a:prstGeom prst="roundRect">
              <a:avLst/>
            </a:prstGeom>
            <a:solidFill>
              <a:srgbClr val="D6BE8E"/>
            </a:soli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Germany</a:t>
              </a:r>
              <a:endParaRPr lang="en-DE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7593FCD2-37F7-415A-8797-7426D6153E69}"/>
                </a:ext>
              </a:extLst>
            </p:cNvPr>
            <p:cNvSpPr/>
            <p:nvPr/>
          </p:nvSpPr>
          <p:spPr>
            <a:xfrm flipV="1">
              <a:off x="4881039" y="1926972"/>
              <a:ext cx="123825" cy="10001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C81A5F8B-CEE3-4038-8863-314C37AFEC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49" y="1356794"/>
            <a:ext cx="239865" cy="2398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0743527A-CA48-4E95-978F-61C250DFB1A4}"/>
              </a:ext>
            </a:extLst>
          </p:cNvPr>
          <p:cNvSpPr/>
          <p:nvPr/>
        </p:nvSpPr>
        <p:spPr>
          <a:xfrm>
            <a:off x="1124594" y="1750141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Berlin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20FD4150-4837-4F68-B3A1-E80B12D3DBE0}"/>
              </a:ext>
            </a:extLst>
          </p:cNvPr>
          <p:cNvSpPr/>
          <p:nvPr/>
        </p:nvSpPr>
        <p:spPr>
          <a:xfrm flipV="1">
            <a:off x="4867140" y="1860158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0AF547B4-69AF-49A8-A25B-AE43A4228F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7906" y="1290053"/>
            <a:ext cx="5419129" cy="4333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8F40FED-09B4-4DA9-94F7-1F310F9BE36E}"/>
              </a:ext>
            </a:extLst>
          </p:cNvPr>
          <p:cNvSpPr/>
          <p:nvPr/>
        </p:nvSpPr>
        <p:spPr>
          <a:xfrm>
            <a:off x="4554710" y="5966241"/>
            <a:ext cx="2904748" cy="559837"/>
          </a:xfrm>
          <a:prstGeom prst="roundRect">
            <a:avLst/>
          </a:prstGeom>
          <a:solidFill>
            <a:schemeClr val="bg2">
              <a:lumMod val="9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Continue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9B439243-EED1-442C-9780-C1A33FE6C49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E8259B6F-67A4-41B1-BAA7-CC1985DAF9AC}"/>
              </a:ext>
            </a:extLst>
          </p:cNvPr>
          <p:cNvSpPr/>
          <p:nvPr/>
        </p:nvSpPr>
        <p:spPr>
          <a:xfrm>
            <a:off x="12066532" y="1388270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00739F8-7828-49DB-8EA9-C08E57667EF5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5E2FBEA-C2E5-4B04-9D92-7689FA448E4D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BC38039-C990-4D9A-942E-7DD2F3C41FF5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DC395C4-4CA9-4AC1-9495-3FD816131A1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D56C234-A652-41D7-860C-DEEDA84267B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DD6DBD4-0F57-48C0-869D-BFD371D465E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DA1D359-54D1-489C-A17A-DF708AF53B7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29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E9BA2AD-FE14-49F6-8406-7500FAB3B6D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4C99E58-C7DF-4902-99A1-B5477E29F20E}"/>
              </a:ext>
            </a:extLst>
          </p:cNvPr>
          <p:cNvGrpSpPr/>
          <p:nvPr/>
        </p:nvGrpSpPr>
        <p:grpSpPr>
          <a:xfrm>
            <a:off x="1124594" y="1291067"/>
            <a:ext cx="4023496" cy="320049"/>
            <a:chOff x="1158542" y="1810368"/>
            <a:chExt cx="4023496" cy="320049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05600F48-1D22-446A-835B-C0B9A9A61E42}"/>
                </a:ext>
              </a:extLst>
            </p:cNvPr>
            <p:cNvSpPr/>
            <p:nvPr/>
          </p:nvSpPr>
          <p:spPr>
            <a:xfrm>
              <a:off x="1158542" y="1810368"/>
              <a:ext cx="4023496" cy="320049"/>
            </a:xfrm>
            <a:prstGeom prst="roundRect">
              <a:avLst/>
            </a:prstGeom>
            <a:solidFill>
              <a:srgbClr val="D6BE8E"/>
            </a:soli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Germany</a:t>
              </a:r>
              <a:endParaRPr lang="en-DE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7593FCD2-37F7-415A-8797-7426D6153E69}"/>
                </a:ext>
              </a:extLst>
            </p:cNvPr>
            <p:cNvSpPr/>
            <p:nvPr/>
          </p:nvSpPr>
          <p:spPr>
            <a:xfrm flipV="1">
              <a:off x="4881039" y="1926972"/>
              <a:ext cx="123825" cy="10001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</p:grpSp>
      <p:pic>
        <p:nvPicPr>
          <p:cNvPr id="47" name="Picture 46">
            <a:extLst>
              <a:ext uri="{FF2B5EF4-FFF2-40B4-BE49-F238E27FC236}">
                <a16:creationId xmlns:a16="http://schemas.microsoft.com/office/drawing/2014/main" id="{C81A5F8B-CEE3-4038-8863-314C37AFEC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49" y="1337744"/>
            <a:ext cx="239865" cy="2398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0743527A-CA48-4E95-978F-61C250DFB1A4}"/>
              </a:ext>
            </a:extLst>
          </p:cNvPr>
          <p:cNvSpPr/>
          <p:nvPr/>
        </p:nvSpPr>
        <p:spPr>
          <a:xfrm>
            <a:off x="1124594" y="1731091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Berlin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20FD4150-4837-4F68-B3A1-E80B12D3DBE0}"/>
              </a:ext>
            </a:extLst>
          </p:cNvPr>
          <p:cNvSpPr/>
          <p:nvPr/>
        </p:nvSpPr>
        <p:spPr>
          <a:xfrm flipV="1">
            <a:off x="4867140" y="1841108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0C15540-5E76-4B87-A985-93E8D18CC0D8}"/>
              </a:ext>
            </a:extLst>
          </p:cNvPr>
          <p:cNvSpPr/>
          <p:nvPr/>
        </p:nvSpPr>
        <p:spPr>
          <a:xfrm>
            <a:off x="5038225" y="2509639"/>
            <a:ext cx="90848" cy="3107706"/>
          </a:xfrm>
          <a:prstGeom prst="rect">
            <a:avLst/>
          </a:prstGeom>
          <a:solidFill>
            <a:schemeClr val="bg2">
              <a:lumMod val="50000"/>
            </a:schemeClr>
          </a:solidFill>
          <a:ln w="3175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387E5A2-099F-43C7-9A96-1FB3A26B1E55}"/>
              </a:ext>
            </a:extLst>
          </p:cNvPr>
          <p:cNvSpPr/>
          <p:nvPr/>
        </p:nvSpPr>
        <p:spPr>
          <a:xfrm>
            <a:off x="5028498" y="5531466"/>
            <a:ext cx="96022" cy="9286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ln>
                <a:solidFill>
                  <a:schemeClr val="bg2">
                    <a:lumMod val="50000"/>
                  </a:schemeClr>
                </a:solidFill>
              </a:ln>
            </a:endParaRPr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E11D1738-2112-4BCA-9056-0601AF60053E}"/>
              </a:ext>
            </a:extLst>
          </p:cNvPr>
          <p:cNvSpPr/>
          <p:nvPr/>
        </p:nvSpPr>
        <p:spPr>
          <a:xfrm flipV="1">
            <a:off x="5043487" y="5558948"/>
            <a:ext cx="58208" cy="45719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DFE0D5A-3834-45DC-A272-AF6776D27D96}"/>
              </a:ext>
            </a:extLst>
          </p:cNvPr>
          <p:cNvSpPr/>
          <p:nvPr/>
        </p:nvSpPr>
        <p:spPr>
          <a:xfrm>
            <a:off x="5039258" y="2522761"/>
            <a:ext cx="96022" cy="9286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>
              <a:ln>
                <a:solidFill>
                  <a:schemeClr val="bg2">
                    <a:lumMod val="50000"/>
                  </a:schemeClr>
                </a:solidFill>
              </a:ln>
            </a:endParaRPr>
          </a:p>
        </p:txBody>
      </p:sp>
      <p:sp>
        <p:nvSpPr>
          <p:cNvPr id="41" name="Isosceles Triangle 40">
            <a:extLst>
              <a:ext uri="{FF2B5EF4-FFF2-40B4-BE49-F238E27FC236}">
                <a16:creationId xmlns:a16="http://schemas.microsoft.com/office/drawing/2014/main" id="{5E7C5B20-40A8-4E6F-A88D-DFD17049B03A}"/>
              </a:ext>
            </a:extLst>
          </p:cNvPr>
          <p:cNvSpPr/>
          <p:nvPr/>
        </p:nvSpPr>
        <p:spPr>
          <a:xfrm>
            <a:off x="5058165" y="2546335"/>
            <a:ext cx="58208" cy="45719"/>
          </a:xfrm>
          <a:prstGeom prst="triangl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6B641D8-2CC6-4EE9-B667-848C5310C4F9}"/>
              </a:ext>
            </a:extLst>
          </p:cNvPr>
          <p:cNvSpPr/>
          <p:nvPr/>
        </p:nvSpPr>
        <p:spPr>
          <a:xfrm>
            <a:off x="5039257" y="2623027"/>
            <a:ext cx="96023" cy="120517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FFCFF06E-EB43-4320-A034-57A79A48894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054" y="2515051"/>
            <a:ext cx="3902695" cy="31077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7339F43-AAEA-4054-A5E0-4D9AFF268990}"/>
              </a:ext>
            </a:extLst>
          </p:cNvPr>
          <p:cNvSpPr/>
          <p:nvPr/>
        </p:nvSpPr>
        <p:spPr>
          <a:xfrm>
            <a:off x="1124595" y="2193424"/>
            <a:ext cx="4023495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Thai Massage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0BE93258-6F6A-4330-AA86-C86AC53D7172}"/>
              </a:ext>
            </a:extLst>
          </p:cNvPr>
          <p:cNvSpPr/>
          <p:nvPr/>
        </p:nvSpPr>
        <p:spPr>
          <a:xfrm flipV="1">
            <a:off x="4867140" y="2316266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36FBBD8B-9F43-4692-856D-DB5C4B5EB4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7906" y="1290053"/>
            <a:ext cx="5434030" cy="43327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896D8942-834C-43B1-B51D-4A7B4028A51F}"/>
              </a:ext>
            </a:extLst>
          </p:cNvPr>
          <p:cNvSpPr/>
          <p:nvPr/>
        </p:nvSpPr>
        <p:spPr>
          <a:xfrm>
            <a:off x="4554710" y="5966241"/>
            <a:ext cx="290474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Continue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BC0A9DEF-27A8-45AE-ACAB-7F4D1AF8C54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8EFA8F93-E720-4DF6-9259-5B0784B258AE}"/>
              </a:ext>
            </a:extLst>
          </p:cNvPr>
          <p:cNvSpPr/>
          <p:nvPr/>
        </p:nvSpPr>
        <p:spPr>
          <a:xfrm>
            <a:off x="12066532" y="1388270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443670B-844F-4309-94A6-D53A2518EB98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DB944AC-E6F1-4454-B14A-D92EF9D409DD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A28FF31F-E152-45A5-BD81-EA550C45926C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0699074-0822-42FF-AFDD-E0983A56FB9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8A2CBCCA-8F93-4204-81F6-95F9A1552E3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F7064AF-FD87-46AD-B522-E1ED8242E174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24747407-9177-44FF-8930-1B7ABC44CE4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007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872124"/>
            <a:ext cx="12185382" cy="18313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7A738-D014-4ECA-A6BE-2D2E0A11060E}"/>
              </a:ext>
            </a:extLst>
          </p:cNvPr>
          <p:cNvSpPr txBox="1"/>
          <p:nvPr/>
        </p:nvSpPr>
        <p:spPr>
          <a:xfrm>
            <a:off x="1279862" y="2450286"/>
            <a:ext cx="1520488" cy="27699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Germany Mobile Spa</a:t>
            </a:r>
            <a:endParaRPr lang="en-DE" sz="12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FB7FD5-F2D1-48CF-9CE5-E35B98AF267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38E5F-090B-4DBF-AEFB-D6EE65D6E7C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8FAAD0E-7C7A-4BE2-9402-D107658C3C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BF8A5C-650C-4B04-A4B4-541CB2D4CAB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45A33-1011-491B-A25B-5CAB0AEE23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4C0BFE35-FD42-43AF-81DC-DA08C6DAFFA3}"/>
              </a:ext>
            </a:extLst>
          </p:cNvPr>
          <p:cNvSpPr/>
          <p:nvPr/>
        </p:nvSpPr>
        <p:spPr>
          <a:xfrm>
            <a:off x="12066532" y="2359820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7D0AD0F-DEC9-4F9F-9E83-4FD72FC868B1}"/>
              </a:ext>
            </a:extLst>
          </p:cNvPr>
          <p:cNvGrpSpPr/>
          <p:nvPr/>
        </p:nvGrpSpPr>
        <p:grpSpPr>
          <a:xfrm>
            <a:off x="1124594" y="-6347324"/>
            <a:ext cx="4023497" cy="320050"/>
            <a:chOff x="1158542" y="1394450"/>
            <a:chExt cx="4023497" cy="320050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1DC44-A4B1-4F49-B6A9-07266C0CE503}"/>
                </a:ext>
              </a:extLst>
            </p:cNvPr>
            <p:cNvSpPr/>
            <p:nvPr/>
          </p:nvSpPr>
          <p:spPr>
            <a:xfrm>
              <a:off x="1158542" y="1394451"/>
              <a:ext cx="4023496" cy="320049"/>
            </a:xfrm>
            <a:prstGeom prst="roundRect">
              <a:avLst/>
            </a:prstGeom>
            <a:gradFill flip="none" rotWithShape="1">
              <a:gsLst>
                <a:gs pos="0">
                  <a:srgbClr val="D6BE8E">
                    <a:tint val="66000"/>
                    <a:satMod val="160000"/>
                  </a:srgbClr>
                </a:gs>
                <a:gs pos="50000">
                  <a:srgbClr val="D6BE8E">
                    <a:tint val="44500"/>
                    <a:satMod val="160000"/>
                  </a:srgbClr>
                </a:gs>
                <a:gs pos="100000">
                  <a:srgbClr val="D6BE8E">
                    <a:tint val="23500"/>
                    <a:satMod val="16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chilly" dir="t">
                <a:rot lat="0" lon="0" rev="18480000"/>
              </a:lightRig>
            </a:scene3d>
            <a:sp3d prstMaterial="clear">
              <a:bevelT h="635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</a:rPr>
                <a:t>Enter your address</a:t>
              </a:r>
              <a:endParaRPr lang="en-DE" sz="1600" b="1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7BC59D7F-708C-4185-AB95-D667A31B3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7787" y="1394450"/>
              <a:ext cx="314252" cy="32005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DD6716E-411D-4130-B491-207595D77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alphaModFix amt="7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5297" y="1436603"/>
              <a:ext cx="232839" cy="235743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41EDD1F-567C-4730-A026-229539E33077}"/>
              </a:ext>
            </a:extLst>
          </p:cNvPr>
          <p:cNvGrpSpPr/>
          <p:nvPr/>
        </p:nvGrpSpPr>
        <p:grpSpPr>
          <a:xfrm>
            <a:off x="1124594" y="-5939026"/>
            <a:ext cx="4023496" cy="320049"/>
            <a:chOff x="1158542" y="1810368"/>
            <a:chExt cx="4023496" cy="320049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D81D64ED-83FF-436B-819B-CA762E272038}"/>
                </a:ext>
              </a:extLst>
            </p:cNvPr>
            <p:cNvSpPr/>
            <p:nvPr/>
          </p:nvSpPr>
          <p:spPr>
            <a:xfrm>
              <a:off x="1158542" y="1810368"/>
              <a:ext cx="4023496" cy="320049"/>
            </a:xfrm>
            <a:prstGeom prst="roundRect">
              <a:avLst/>
            </a:prstGeom>
            <a:solidFill>
              <a:srgbClr val="D6BE8E"/>
            </a:soli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Germany</a:t>
              </a:r>
              <a:endParaRPr lang="en-DE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6876F6CB-1136-4F58-BD8E-63F31CBAD1A0}"/>
                </a:ext>
              </a:extLst>
            </p:cNvPr>
            <p:cNvSpPr/>
            <p:nvPr/>
          </p:nvSpPr>
          <p:spPr>
            <a:xfrm flipV="1">
              <a:off x="4881039" y="1926972"/>
              <a:ext cx="123825" cy="10001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86AD2A00-9F29-4B73-89B1-025584889C1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49" y="-5892349"/>
            <a:ext cx="239865" cy="2398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A1AFC30-2AC0-4750-9F82-E297C1328FF7}"/>
              </a:ext>
            </a:extLst>
          </p:cNvPr>
          <p:cNvSpPr/>
          <p:nvPr/>
        </p:nvSpPr>
        <p:spPr>
          <a:xfrm>
            <a:off x="1124594" y="-5499002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Berlin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F4C0665-D2E9-4A50-82E6-A461BE4A344C}"/>
              </a:ext>
            </a:extLst>
          </p:cNvPr>
          <p:cNvSpPr/>
          <p:nvPr/>
        </p:nvSpPr>
        <p:spPr>
          <a:xfrm flipV="1">
            <a:off x="4867140" y="-5388985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24E3563-4C07-4ED5-976F-615C5136C375}"/>
              </a:ext>
            </a:extLst>
          </p:cNvPr>
          <p:cNvSpPr/>
          <p:nvPr/>
        </p:nvSpPr>
        <p:spPr>
          <a:xfrm>
            <a:off x="1124595" y="-5036669"/>
            <a:ext cx="4023495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Thai Massage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D10C9574-D482-4A88-80EA-E4F63FC33474}"/>
              </a:ext>
            </a:extLst>
          </p:cNvPr>
          <p:cNvSpPr/>
          <p:nvPr/>
        </p:nvSpPr>
        <p:spPr>
          <a:xfrm flipV="1">
            <a:off x="4867140" y="-4913827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BD4B9BBA-64E2-4AE6-A1DB-59C0905CC2E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7906" y="-6349615"/>
            <a:ext cx="5434030" cy="43327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1206435-FEC9-4793-971A-77ED8426E989}"/>
              </a:ext>
            </a:extLst>
          </p:cNvPr>
          <p:cNvSpPr/>
          <p:nvPr/>
        </p:nvSpPr>
        <p:spPr>
          <a:xfrm>
            <a:off x="4554710" y="-1673427"/>
            <a:ext cx="290474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Continue</a:t>
            </a:r>
            <a:endParaRPr lang="en-DE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640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487622"/>
            <a:ext cx="12185382" cy="1831329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6CBDCAF-F408-4909-9FC6-954A35689731}"/>
              </a:ext>
            </a:extLst>
          </p:cNvPr>
          <p:cNvSpPr txBox="1"/>
          <p:nvPr/>
        </p:nvSpPr>
        <p:spPr>
          <a:xfrm>
            <a:off x="1289163" y="95250"/>
            <a:ext cx="1520488" cy="27699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Germany Mobile Spa</a:t>
            </a:r>
            <a:endParaRPr lang="en-DE" sz="1200" b="1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4DF3421-60A3-4E6C-84CB-CED86460A10C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C68AA20-4CDB-4CCD-A2C9-CF106BA185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8C2E1B6-CE8C-4A1A-95D9-432BF6094A2B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2639437-82DC-4955-B747-E952A3636827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DC2D720-A470-4BAD-BB3A-C6D19B63EA58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DFF5C4F-48F3-4C79-B65B-38BD3B1BF2D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508CE2C-58E4-4C4C-9584-A4D8A33D88B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DB6DFEC-DB3C-4025-A1CE-330ADE228FE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061A45E-8EE6-4723-A972-6D3100BF635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C65D739-4BCE-4AF2-9FF2-9C129E80455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955F6DE-5872-4215-A4F2-5C85C5A4E6BF}"/>
              </a:ext>
            </a:extLst>
          </p:cNvPr>
          <p:cNvSpPr/>
          <p:nvPr/>
        </p:nvSpPr>
        <p:spPr>
          <a:xfrm>
            <a:off x="12066532" y="2965957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27305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7151004"/>
            <a:ext cx="12185382" cy="183132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FB7FD5-F2D1-48CF-9CE5-E35B98AF267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38E5F-090B-4DBF-AEFB-D6EE65D6E7C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8FAAD0E-7C7A-4BE2-9402-D107658C3C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BF8A5C-650C-4B04-A4B4-541CB2D4CAB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45A33-1011-491B-A25B-5CAB0AEE23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8FCABD-25A3-4DBD-88E1-74F422EFAA47}"/>
              </a:ext>
            </a:extLst>
          </p:cNvPr>
          <p:cNvSpPr/>
          <p:nvPr/>
        </p:nvSpPr>
        <p:spPr>
          <a:xfrm>
            <a:off x="12066532" y="3882956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5FB40C-36F5-47A8-B1C3-CDB78B459102}"/>
              </a:ext>
            </a:extLst>
          </p:cNvPr>
          <p:cNvSpPr txBox="1"/>
          <p:nvPr/>
        </p:nvSpPr>
        <p:spPr>
          <a:xfrm>
            <a:off x="1813837" y="7985224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71CB10-44A2-4BA5-9915-C5377917D54A}"/>
              </a:ext>
            </a:extLst>
          </p:cNvPr>
          <p:cNvSpPr txBox="1"/>
          <p:nvPr/>
        </p:nvSpPr>
        <p:spPr>
          <a:xfrm>
            <a:off x="6205778" y="7985224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84EB0C-2E51-40BF-A1CD-B1D46AACC273}"/>
              </a:ext>
            </a:extLst>
          </p:cNvPr>
          <p:cNvSpPr txBox="1"/>
          <p:nvPr/>
        </p:nvSpPr>
        <p:spPr>
          <a:xfrm>
            <a:off x="1792684" y="7979284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C26D8E-952D-4BD5-8F29-03DFB01CAD36}"/>
              </a:ext>
            </a:extLst>
          </p:cNvPr>
          <p:cNvSpPr txBox="1"/>
          <p:nvPr/>
        </p:nvSpPr>
        <p:spPr>
          <a:xfrm>
            <a:off x="6184625" y="7979284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</p:spTree>
    <p:extLst>
      <p:ext uri="{BB962C8B-B14F-4D97-AF65-F5344CB8AC3E}">
        <p14:creationId xmlns:p14="http://schemas.microsoft.com/office/powerpoint/2010/main" val="2204077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4989</TotalTime>
  <Words>746</Words>
  <Application>Microsoft Office PowerPoint</Application>
  <PresentationFormat>Widescreen</PresentationFormat>
  <Paragraphs>159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Bell MT</vt:lpstr>
      <vt:lpstr>Calibri</vt:lpstr>
      <vt:lpstr>Calibri Light</vt:lpstr>
      <vt:lpstr>Open Sans</vt:lpstr>
      <vt:lpstr>Roboto</vt:lpstr>
      <vt:lpstr>var(--footer_headings_typography-font-family)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Iskrenov</cp:lastModifiedBy>
  <cp:revision>71</cp:revision>
  <dcterms:created xsi:type="dcterms:W3CDTF">2024-11-24T16:12:47Z</dcterms:created>
  <dcterms:modified xsi:type="dcterms:W3CDTF">2024-12-18T15:39:01Z</dcterms:modified>
</cp:coreProperties>
</file>

<file path=docProps/thumbnail.jpeg>
</file>